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1" r:id="rId2"/>
    <p:sldId id="257" r:id="rId3"/>
    <p:sldId id="296" r:id="rId4"/>
    <p:sldId id="298" r:id="rId5"/>
    <p:sldId id="265" r:id="rId6"/>
    <p:sldId id="269" r:id="rId7"/>
    <p:sldId id="282" r:id="rId8"/>
    <p:sldId id="278" r:id="rId9"/>
    <p:sldId id="299" r:id="rId10"/>
    <p:sldId id="300" r:id="rId11"/>
    <p:sldId id="295" r:id="rId12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BD1BB-AFB1-437C-8E59-082309A0F412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3CAC2-E4F6-4AE7-AEF1-2A08BCB1B53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6439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5BE9-812B-4380-BAC3-CB102F5FE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9338F-68B0-4C38-8B88-13B800DC6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FC87D-5C83-4A30-A342-59772F98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FB69-01EB-427C-BB42-A8FBFD77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C771B-D703-49D3-A1CA-F918C584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8662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295E-9694-47B0-AB21-43B2C451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96D2F-D2C4-4B6A-B4F0-20166B0CC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9E916-1B08-4924-BB6B-D10C1509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7497-8160-4D48-BF68-C8C10C50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37EE8-C344-4A6E-8170-35DA670A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6905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969CC-25CF-45A2-BCB0-30C73021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47D10-2DB7-4F24-9DAE-540B01BE4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9D63-0C14-44B3-B400-BBC7ED53F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E13DC-EB13-43B0-80A1-31B74397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0B514-5D26-4266-9FCE-41AA8D44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0984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C6FE-D9F9-4E45-B9FE-FB0445AF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221C-E25D-4F62-A432-230EBE447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8AD3E-B523-473B-9DFC-E0E3E17F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208BB-2BD3-439A-8C73-6C229F42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1F04-7553-4235-A565-65AB8431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19834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C32A-7491-4B55-9122-082CFF8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AAAC-BD9A-4F2D-AAC6-B012EFB5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9E1D9-392F-4F64-882D-7D9E4978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2A2FE-7521-4FE3-A542-4FF88D97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4993-9760-4C9B-AE80-DA25747A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171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B60D-7090-47F1-A1EF-E93EC402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DD4A-D27F-47EF-91D9-3A98DABA3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CA445-FA5E-4385-BC9B-0B27CAE8B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6EAF1-4FAF-4444-AB26-4CF4F468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13E71-0197-4212-8097-071F40AC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4E3EB-A524-417F-8B37-2D00304B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4757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6B00-1D75-4765-A51A-54E25421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2AE3-7FBF-4C29-87A8-404F6587A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16A16-F29E-4F5A-87CD-92C664BEC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E66D6-4819-4C9C-964B-BC6784D76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A025F-220F-4205-B056-88D0E3E0A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12DD9-F526-457A-BB59-D7A61EEB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F9942-B535-4356-9B05-B859D0EC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135C8-B614-499A-88B7-5B04CF07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8958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CEDE-A8B3-4E51-9C5F-CE462E21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5F82A-B771-4CA0-8089-BD680F86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F9C2F-29D9-47FC-B94E-FE22B63D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2FBF3-D4E1-45EF-A2C5-5487ED20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3071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18FDD-5A28-4E7B-94EF-50E48A78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D9558-38D3-4C0C-BEF7-CD290C8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EF4F-07A2-4E42-948E-88B0AE13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4468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1C7E-39A9-4645-9F7E-F6A50865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A4CD-1F3A-4271-95A1-F636FD6B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85466-8E4E-4C6B-9FFB-E4BAA6EF6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FAF00-AE4B-41A9-B48B-99DDDDDB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8859A-FAC4-4A4E-B254-9D09EB52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F5849-22F6-4450-84B5-AF58653A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9154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0EFE-2B86-40A9-AC74-377227B5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A28BF-3947-4FE1-BDE9-23A2353EC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87CEC-47F1-4C15-8523-238FCA0C0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7B9A9-BB99-400E-A72E-C8B60916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0443C-DB6F-4101-A332-482956FE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C466B-2C12-4220-92C2-B7B03A6D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1209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48B2CA-1EA5-433E-8070-350C3A9B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5D242-0884-4133-89D5-C7218DDBE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B40CC-58D5-470F-BFBB-43168F317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43E6-A70E-4C90-9DB7-7EB414437951}" type="datetimeFigureOut">
              <a:rPr lang="en-001" smtClean="0"/>
              <a:t>11/05/2020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C431-14BC-4C84-B551-8AF363244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1885-14C1-4EA4-800B-BFB3BA622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BAAA7-7943-4F32-A2AF-28EE9F14C42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5440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hyperlink" Target="MOT04_part_15_CoFr_8_ThEq_100HeatMap2.avi" TargetMode="External"/><Relationship Id="rId4" Type="http://schemas.openxmlformats.org/officeDocument/2006/relationships/hyperlink" Target="MOT04_part_15NigiwaiScore.av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OT04_part_15_CoFr_8_ThEq_100AccumScores.av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OT04_part_15TimeAvergeNumber.avi" TargetMode="External"/><Relationship Id="rId2" Type="http://schemas.openxmlformats.org/officeDocument/2006/relationships/hyperlink" Target="MOT04_part_15LocalNumbers.av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2173-B11D-44FF-9A6C-9B75321B0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Nigiwai</a:t>
            </a:r>
            <a:r>
              <a:rPr lang="en-US" dirty="0"/>
              <a:t> detection</a:t>
            </a:r>
            <a:endParaRPr lang="en-00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520AF-0774-444C-A850-5886627D7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00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3999-55AB-4D4B-9A4A-1038B897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to know your opinion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6CB7F-4CDD-4BF3-B68A-754D192D0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is one track, from the mentioned tracks, I should work with it?</a:t>
            </a:r>
          </a:p>
          <a:p>
            <a:pPr marL="0" indent="0">
              <a:buNone/>
            </a:pPr>
            <a:r>
              <a:rPr lang="en-GB" dirty="0"/>
              <a:t>1- group activity recognition</a:t>
            </a:r>
          </a:p>
          <a:p>
            <a:pPr marL="0" indent="0">
              <a:buNone/>
            </a:pPr>
            <a:r>
              <a:rPr lang="en-GB" dirty="0"/>
              <a:t>2- pedestrian trajectory clustering</a:t>
            </a:r>
          </a:p>
          <a:p>
            <a:pPr marL="0" indent="0">
              <a:buNone/>
            </a:pPr>
            <a:r>
              <a:rPr lang="en-GB" dirty="0"/>
              <a:t>3- </a:t>
            </a:r>
            <a:r>
              <a:rPr lang="en-GB" dirty="0" err="1"/>
              <a:t>tracklet</a:t>
            </a:r>
            <a:r>
              <a:rPr lang="en-GB" dirty="0"/>
              <a:t> clustering (motion features) </a:t>
            </a:r>
          </a:p>
          <a:p>
            <a:pPr marL="0" indent="0">
              <a:buNone/>
            </a:pPr>
            <a:r>
              <a:rPr lang="en-GB" dirty="0"/>
              <a:t>4- Crowd density estimation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may be combined between more than one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55689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31FB84-C9AA-426B-9B09-1BD2CDF9BF25}" type="slidenum">
              <a:rPr lang="ar-SA" smtClean="0"/>
              <a:pPr/>
              <a:t>11</a:t>
            </a:fld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2286000" y="2438401"/>
            <a:ext cx="7772400" cy="1676400"/>
          </a:xfrm>
          <a:prstGeom prst="rect">
            <a:avLst/>
          </a:prstGeom>
        </p:spPr>
        <p:txBody>
          <a:bodyPr lIns="92074" tIns="46039" rIns="92074" bIns="46039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ar-SA" sz="6600" b="1" dirty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254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  <a:latin typeface="Comic Sans MS" pitchFamily="66" charset="0"/>
                <a:ea typeface="Times New Roman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FA1A-9FF7-423D-B55B-246CFD2B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question is: How to deal with the problem of </a:t>
            </a:r>
            <a:r>
              <a:rPr lang="en-US" dirty="0" err="1"/>
              <a:t>Nigiwai</a:t>
            </a:r>
            <a:r>
              <a:rPr lang="en-US" dirty="0"/>
              <a:t>? 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2966-F3C5-4EFC-8667-515C62C9D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517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 found that </a:t>
            </a:r>
            <a:r>
              <a:rPr lang="en-GB" dirty="0" err="1"/>
              <a:t>Nigiwai</a:t>
            </a:r>
            <a:r>
              <a:rPr lang="en-GB" dirty="0"/>
              <a:t> detection is nearest to these research points:</a:t>
            </a:r>
          </a:p>
          <a:p>
            <a:pPr marL="0" indent="0">
              <a:buNone/>
            </a:pPr>
            <a:r>
              <a:rPr lang="en-GB" dirty="0"/>
              <a:t>1- group activity recognition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Target is to classify an action of group. 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However, most of these works are related to few people and close camera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2- pedestrian trajectory clustering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The target is to cluster pedestrians into </a:t>
            </a:r>
            <a:r>
              <a:rPr lang="en-GB" sz="2600" b="1" u="sng" dirty="0">
                <a:solidFill>
                  <a:srgbClr val="0070C0"/>
                </a:solidFill>
              </a:rPr>
              <a:t>groups</a:t>
            </a:r>
            <a:r>
              <a:rPr lang="en-GB" sz="2600" dirty="0">
                <a:solidFill>
                  <a:srgbClr val="0070C0"/>
                </a:solidFill>
              </a:rPr>
              <a:t> according to their trajectories motion.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First, the pedestrians are detected, then their trajectories are obtained.</a:t>
            </a:r>
            <a:endParaRPr lang="en-001" sz="26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02E3-1C40-49BE-AA97-6857EB9D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422" y="4381627"/>
            <a:ext cx="3381472" cy="2090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F0618-FA7A-455C-8E49-481AC0E2A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4" r="6317" b="936"/>
          <a:stretch/>
        </p:blipFill>
        <p:spPr>
          <a:xfrm>
            <a:off x="8176333" y="1393650"/>
            <a:ext cx="2982897" cy="28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FA1A-9FF7-423D-B55B-246CFD2B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2966-F3C5-4EFC-8667-515C62C9D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564" y="1623251"/>
            <a:ext cx="60686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3- </a:t>
            </a:r>
            <a:r>
              <a:rPr lang="en-GB" dirty="0" err="1"/>
              <a:t>tracklet</a:t>
            </a:r>
            <a:r>
              <a:rPr lang="en-GB" dirty="0"/>
              <a:t> clustering (motion features) 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Different from (2), that pedestrian are not detected, but sparse points are extracted and tracked (</a:t>
            </a:r>
            <a:r>
              <a:rPr lang="en-GB" sz="2600" dirty="0" err="1">
                <a:solidFill>
                  <a:srgbClr val="0070C0"/>
                </a:solidFill>
              </a:rPr>
              <a:t>tracklet</a:t>
            </a:r>
            <a:r>
              <a:rPr lang="en-GB" sz="2600" dirty="0">
                <a:solidFill>
                  <a:srgbClr val="0070C0"/>
                </a:solidFill>
              </a:rPr>
              <a:t>) then are clustered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4- Crowd density estimation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</a:rPr>
              <a:t>Most of them working on still images, by counting or estimate the number of crowd people </a:t>
            </a:r>
            <a:endParaRPr lang="en-001" sz="26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3AD80-20F0-4D28-BEA3-585B3B47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93" y="1380011"/>
            <a:ext cx="2914297" cy="237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D79DB-B8BF-40B2-9373-3A4E4F5EF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76"/>
          <a:stretch/>
        </p:blipFill>
        <p:spPr>
          <a:xfrm>
            <a:off x="6906826" y="4077585"/>
            <a:ext cx="4669656" cy="1743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C76AF4-54FE-4F9D-9592-DFC63834B6D0}"/>
              </a:ext>
            </a:extLst>
          </p:cNvPr>
          <p:cNvSpPr/>
          <p:nvPr/>
        </p:nvSpPr>
        <p:spPr>
          <a:xfrm>
            <a:off x="9470981" y="5820701"/>
            <a:ext cx="1926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ulliver"/>
              </a:rPr>
              <a:t>density map with count</a:t>
            </a:r>
            <a:endParaRPr lang="en-001" sz="1400" dirty="0"/>
          </a:p>
        </p:txBody>
      </p:sp>
    </p:spTree>
    <p:extLst>
      <p:ext uri="{BB962C8B-B14F-4D97-AF65-F5344CB8AC3E}">
        <p14:creationId xmlns:p14="http://schemas.microsoft.com/office/powerpoint/2010/main" val="397943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2204-300E-428B-AD44-576B412F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is: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0400-D44A-459C-8ADB-44B1E8056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is one track from previous mentioned tracks I should work with it?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02775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C236-F816-4ED8-9732-8BDC9FF3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83" y="397217"/>
            <a:ext cx="3796683" cy="1325563"/>
          </a:xfrm>
        </p:spPr>
        <p:txBody>
          <a:bodyPr/>
          <a:lstStyle/>
          <a:p>
            <a:r>
              <a:rPr lang="en-GB" dirty="0"/>
              <a:t>Crowd datasets</a:t>
            </a:r>
            <a:endParaRPr lang="en-00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6CA63-9EDE-4C5C-9D37-1DBE9CF0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3" y="1075437"/>
            <a:ext cx="192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2BADE-CAB6-40D5-A462-AE59ECCE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78" y="1120058"/>
            <a:ext cx="1920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BC5C61-61ED-4155-8B58-E8A26A43A0E8}"/>
              </a:ext>
            </a:extLst>
          </p:cNvPr>
          <p:cNvSpPr txBox="1"/>
          <p:nvPr/>
        </p:nvSpPr>
        <p:spPr>
          <a:xfrm>
            <a:off x="5700257" y="2519825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Mall dataset</a:t>
            </a:r>
            <a:endParaRPr lang="en-0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5A029-1FFF-4725-97F8-6F180CCE87D0}"/>
              </a:ext>
            </a:extLst>
          </p:cNvPr>
          <p:cNvSpPr txBox="1"/>
          <p:nvPr/>
        </p:nvSpPr>
        <p:spPr>
          <a:xfrm>
            <a:off x="8817378" y="2519825"/>
            <a:ext cx="19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ShanghaiTech</a:t>
            </a:r>
            <a:r>
              <a:rPr lang="en-US" dirty="0"/>
              <a:t> A, B</a:t>
            </a:r>
            <a:endParaRPr lang="en-00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86AF50-C411-4049-970B-FE25AEC02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1963" y="4941597"/>
            <a:ext cx="2278780" cy="1519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2701A3-74F7-41E7-A0C7-7833E06B3877}"/>
              </a:ext>
            </a:extLst>
          </p:cNvPr>
          <p:cNvSpPr txBox="1"/>
          <p:nvPr/>
        </p:nvSpPr>
        <p:spPr>
          <a:xfrm>
            <a:off x="7435993" y="6460783"/>
            <a:ext cx="138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Station</a:t>
            </a:r>
            <a:endParaRPr lang="en-00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923D3C-A947-4EA5-8C5E-3585B55A6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23" y="2956764"/>
            <a:ext cx="2001340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3171CF-B674-468C-8DE4-197835B928BE}"/>
              </a:ext>
            </a:extLst>
          </p:cNvPr>
          <p:cNvSpPr txBox="1"/>
          <p:nvPr/>
        </p:nvSpPr>
        <p:spPr>
          <a:xfrm>
            <a:off x="5475323" y="4349934"/>
            <a:ext cx="207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UCF-QNRF_ECCV18</a:t>
            </a:r>
            <a:endParaRPr lang="en-00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6D0995-80EE-40EE-BC5D-CA6706658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78" y="2950582"/>
            <a:ext cx="2560000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7C75ED-FCBC-4B2C-8740-2975B4413174}"/>
              </a:ext>
            </a:extLst>
          </p:cNvPr>
          <p:cNvSpPr txBox="1"/>
          <p:nvPr/>
        </p:nvSpPr>
        <p:spPr>
          <a:xfrm>
            <a:off x="9086992" y="4445593"/>
            <a:ext cx="17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Venice Dataset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114680E-BAE3-4149-ABB7-747F238D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01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of these datasets consist of still images or a low frame rate video</a:t>
            </a:r>
          </a:p>
        </p:txBody>
      </p:sp>
    </p:spTree>
    <p:extLst>
      <p:ext uri="{BB962C8B-B14F-4D97-AF65-F5344CB8AC3E}">
        <p14:creationId xmlns:p14="http://schemas.microsoft.com/office/powerpoint/2010/main" val="24028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C31C-154B-44B9-A537-E1A2A534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</a:rPr>
              <a:t>Summary for my done work</a:t>
            </a:r>
            <a:endParaRPr lang="en-001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3539-AD76-49A6-B181-02DA4824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to find a score for </a:t>
            </a:r>
            <a:r>
              <a:rPr lang="en-US" dirty="0" err="1"/>
              <a:t>Nigiwai</a:t>
            </a:r>
            <a:r>
              <a:rPr lang="en-US" dirty="0"/>
              <a:t> events (using the pedestrian trajectories) in two ways:</a:t>
            </a:r>
          </a:p>
          <a:p>
            <a:pPr marL="0" indent="0">
              <a:buNone/>
            </a:pPr>
            <a:r>
              <a:rPr lang="en-US" dirty="0"/>
              <a:t>1- by giving a dynamic score for each pedestrian.</a:t>
            </a:r>
          </a:p>
          <a:p>
            <a:pPr marL="0" indent="0">
              <a:buNone/>
            </a:pPr>
            <a:r>
              <a:rPr lang="en-US" dirty="0"/>
              <a:t>2- by giving a dynamic score for each pixel or region of pixels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74702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4500-F628-45A0-BA0A-95836CFD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Create a score for each pedestrian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906E-6FC0-4AD7-8BFD-253EEA10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 try to measure </a:t>
            </a:r>
            <a:r>
              <a:rPr lang="en-US" dirty="0" err="1"/>
              <a:t>Nigiwai</a:t>
            </a:r>
            <a:r>
              <a:rPr lang="en-US" dirty="0"/>
              <a:t>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</a:t>
            </a:r>
            <a:r>
              <a:rPr lang="en-US" baseline="-25000" dirty="0" err="1"/>
              <a:t>nigh</a:t>
            </a:r>
            <a:r>
              <a:rPr lang="en-US" dirty="0"/>
              <a:t> is taken only by Euclidean distance 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 err="1"/>
              <a:t>reprented</a:t>
            </a:r>
            <a:r>
              <a:rPr lang="en-US" dirty="0"/>
              <a:t> by (std(x</a:t>
            </a:r>
            <a:r>
              <a:rPr lang="en-US" baseline="-25000" dirty="0"/>
              <a:t>i</a:t>
            </a:r>
            <a:r>
              <a:rPr lang="en-US" dirty="0"/>
              <a:t>)+std(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N</a:t>
            </a:r>
            <a:r>
              <a:rPr lang="en-US" dirty="0"/>
              <a:t>=1, W</a:t>
            </a:r>
            <a:r>
              <a:rPr lang="en-US" baseline="-25000" dirty="0"/>
              <a:t>v</a:t>
            </a:r>
            <a:r>
              <a:rPr lang="en-US" dirty="0"/>
              <a:t>=10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00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263DA8-EB1C-4E88-8685-574D8C6CF6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58" y="2684936"/>
            <a:ext cx="5824001" cy="3712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600B7B-FAC6-4B72-8A04-60B185DD0058}"/>
              </a:ext>
            </a:extLst>
          </p:cNvPr>
          <p:cNvSpPr/>
          <p:nvPr/>
        </p:nvSpPr>
        <p:spPr>
          <a:xfrm>
            <a:off x="1388818" y="5037623"/>
            <a:ext cx="4707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 action="ppaction://hlinkfile"/>
              </a:rPr>
              <a:t>Video-</a:t>
            </a:r>
            <a:r>
              <a:rPr lang="en-US" dirty="0" err="1">
                <a:hlinkClick r:id="rId4" action="ppaction://hlinkfile"/>
              </a:rPr>
              <a:t>Nigiwai</a:t>
            </a:r>
            <a:r>
              <a:rPr lang="en-US" dirty="0">
                <a:hlinkClick r:id="rId4" action="ppaction://hlinkfile"/>
              </a:rPr>
              <a:t>-score-</a:t>
            </a:r>
            <a:r>
              <a:rPr lang="en-US" dirty="0" err="1">
                <a:hlinkClick r:id="rId4" action="ppaction://hlinkfile"/>
              </a:rPr>
              <a:t>eachPerson</a:t>
            </a:r>
            <a:r>
              <a:rPr lang="en-US" dirty="0">
                <a:hlinkClick r:id="rId4" action="ppaction://hlinkfile"/>
              </a:rPr>
              <a:t> </a:t>
            </a:r>
            <a:r>
              <a:rPr lang="en-US" dirty="0"/>
              <a:t> (shown before)</a:t>
            </a:r>
            <a:endParaRPr lang="en-0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DE7A-1C40-4EB9-806E-AAC09206A46C}"/>
              </a:ext>
            </a:extLst>
          </p:cNvPr>
          <p:cNvSpPr/>
          <p:nvPr/>
        </p:nvSpPr>
        <p:spPr>
          <a:xfrm>
            <a:off x="1388819" y="5607293"/>
            <a:ext cx="4124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 action="ppaction://hlinkfile"/>
              </a:rPr>
              <a:t>Video-heat</a:t>
            </a:r>
            <a:r>
              <a:rPr lang="en-US" dirty="0">
                <a:hlinkClick r:id="rId4" action="ppaction://hlinkfile"/>
              </a:rPr>
              <a:t>m</a:t>
            </a:r>
            <a:r>
              <a:rPr lang="en-US" dirty="0">
                <a:hlinkClick r:id="rId5" action="ppaction://hlinkfile"/>
              </a:rPr>
              <a:t>ap</a:t>
            </a:r>
            <a:r>
              <a:rPr lang="en-US" dirty="0"/>
              <a:t> (new)</a:t>
            </a:r>
            <a:r>
              <a:rPr lang="en-US" dirty="0">
                <a:hlinkClick r:id="rId4" action="ppaction://hlinkfile"/>
              </a:rPr>
              <a:t> 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1821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610-8196-4DF0-ADED-CF949C6B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</a:rPr>
              <a:t>Giving a dynamic score for each region</a:t>
            </a:r>
            <a:endParaRPr lang="en-001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DB0B-6D2A-4FA5-9B6E-6007E6D6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68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idea is: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region in a frame, scores of all people moving in this region are summed every frame.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value is accumulated through frames </a:t>
            </a:r>
            <a:r>
              <a:rPr lang="en-US" dirty="0" err="1"/>
              <a:t>i.e</a:t>
            </a:r>
            <a:r>
              <a:rPr lang="en-US" dirty="0"/>
              <a:t>, it continue increases as long as people (having a score &gt;0) are moving through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accumulated value is divided by a function of time, so it is decayed as long as no people come.   </a:t>
            </a:r>
            <a:endParaRPr lang="en-0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6A97F-B26F-48FA-993B-AC405A27A405}"/>
              </a:ext>
            </a:extLst>
          </p:cNvPr>
          <p:cNvSpPr/>
          <p:nvPr/>
        </p:nvSpPr>
        <p:spPr>
          <a:xfrm>
            <a:off x="1140244" y="5561406"/>
            <a:ext cx="3946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 action="ppaction://hlinkfile"/>
              </a:rPr>
              <a:t>Click to watch the video </a:t>
            </a:r>
            <a:r>
              <a:rPr lang="en-US" dirty="0"/>
              <a:t>(shown before)</a:t>
            </a:r>
            <a:r>
              <a:rPr lang="en-US" dirty="0">
                <a:hlinkClick r:id="rId2" action="ppaction://hlinkfile"/>
              </a:rPr>
              <a:t> 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32298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610-8196-4DF0-ADED-CF949C6B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</a:rPr>
              <a:t>Determine number of pedestrian in each region</a:t>
            </a:r>
            <a:endParaRPr lang="en-001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DB0B-6D2A-4FA5-9B6E-6007E6D6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68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Simply, only compute the number of pedestrian in each block.</a:t>
            </a:r>
          </a:p>
          <a:p>
            <a:pPr marL="0" indent="0">
              <a:buNone/>
            </a:pPr>
            <a:r>
              <a:rPr lang="en-US" dirty="0"/>
              <a:t>This give an indication of the instantaneous density.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Also, by accumulate this number and divide by the frame NO (time), this gives average number with time. </a:t>
            </a:r>
            <a:endParaRPr lang="en-0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6A97F-B26F-48FA-993B-AC405A27A405}"/>
              </a:ext>
            </a:extLst>
          </p:cNvPr>
          <p:cNvSpPr/>
          <p:nvPr/>
        </p:nvSpPr>
        <p:spPr>
          <a:xfrm>
            <a:off x="1708414" y="3059668"/>
            <a:ext cx="30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 action="ppaction://hlinkfile"/>
              </a:rPr>
              <a:t>Click to watch the video </a:t>
            </a:r>
            <a:r>
              <a:rPr lang="en-US" dirty="0"/>
              <a:t>(new)</a:t>
            </a:r>
            <a:r>
              <a:rPr lang="en-US" dirty="0">
                <a:hlinkClick r:id="rId2" action="ppaction://hlinkfile"/>
              </a:rPr>
              <a:t> </a:t>
            </a:r>
            <a:endParaRPr lang="en-0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1AD75-DBC0-44B0-8A16-C504F6228B00}"/>
              </a:ext>
            </a:extLst>
          </p:cNvPr>
          <p:cNvSpPr/>
          <p:nvPr/>
        </p:nvSpPr>
        <p:spPr>
          <a:xfrm>
            <a:off x="1807548" y="5466996"/>
            <a:ext cx="30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 action="ppaction://hlinkfile"/>
              </a:rPr>
              <a:t>Click to watch the video </a:t>
            </a:r>
            <a:r>
              <a:rPr lang="en-US" dirty="0"/>
              <a:t>(new)</a:t>
            </a:r>
            <a:r>
              <a:rPr lang="en-US" dirty="0">
                <a:hlinkClick r:id="rId3" action="ppaction://hlinkfile"/>
              </a:rPr>
              <a:t> 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881385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047.244"/>
  <p:tag name="LATEXADDIN" val="\documentclass{article}&#10;\usepackage{amsmath}&#10;\pagestyle{empty}&#10;\begin{document}&#10;&#10;&#10;$&#10;S_i= exp(-W_N/N_{nigh}) \cdot exp(-v_i/W_v)&#10;$&#10;&#10;\end{document}"/>
  <p:tag name="IGUANATEXSIZE" val="2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500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Gulliver</vt:lpstr>
      <vt:lpstr>Arial</vt:lpstr>
      <vt:lpstr>Calibri</vt:lpstr>
      <vt:lpstr>Calibri Light</vt:lpstr>
      <vt:lpstr>Comic Sans MS</vt:lpstr>
      <vt:lpstr>Times New Roman</vt:lpstr>
      <vt:lpstr>Office Theme</vt:lpstr>
      <vt:lpstr>Nigiwai detection</vt:lpstr>
      <vt:lpstr>The important question is: How to deal with the problem of Nigiwai? </vt:lpstr>
      <vt:lpstr>Continue.</vt:lpstr>
      <vt:lpstr>The question is:</vt:lpstr>
      <vt:lpstr>Crowd datasets</vt:lpstr>
      <vt:lpstr>Summary for my done work</vt:lpstr>
      <vt:lpstr>Create a score for each pedestrian</vt:lpstr>
      <vt:lpstr>Giving a dynamic score for each region</vt:lpstr>
      <vt:lpstr>Determine number of pedestrian in each region</vt:lpstr>
      <vt:lpstr>I want to know your opinion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EMSR-405</dc:creator>
  <cp:lastModifiedBy>EMSR-405</cp:lastModifiedBy>
  <cp:revision>31</cp:revision>
  <dcterms:created xsi:type="dcterms:W3CDTF">2020-05-04T17:15:39Z</dcterms:created>
  <dcterms:modified xsi:type="dcterms:W3CDTF">2020-05-11T05:15:51Z</dcterms:modified>
</cp:coreProperties>
</file>